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24" autoAdjust="0"/>
  </p:normalViewPr>
  <p:slideViewPr>
    <p:cSldViewPr>
      <p:cViewPr varScale="1">
        <p:scale>
          <a:sx n="81" d="100"/>
          <a:sy n="81" d="100"/>
        </p:scale>
        <p:origin x="-1056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E190D-7F0F-4AF7-B600-2687E77F7DEA}" type="datetimeFigureOut">
              <a:rPr lang="en-US" smtClean="0"/>
              <a:t>2/1/2013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A22168-FE19-4396-BCB7-A1C0FB085F21}" type="slidenum">
              <a:rPr lang="en-US" smtClean="0"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E190D-7F0F-4AF7-B600-2687E77F7DEA}" type="datetimeFigureOut">
              <a:rPr lang="en-US" smtClean="0"/>
              <a:t>2/1/2013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A22168-FE19-4396-BCB7-A1C0FB085F2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E190D-7F0F-4AF7-B600-2687E77F7DEA}" type="datetimeFigureOut">
              <a:rPr lang="en-US" smtClean="0"/>
              <a:t>2/1/2013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A22168-FE19-4396-BCB7-A1C0FB085F2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E190D-7F0F-4AF7-B600-2687E77F7DEA}" type="datetimeFigureOut">
              <a:rPr lang="en-US" smtClean="0"/>
              <a:t>2/1/2013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A22168-FE19-4396-BCB7-A1C0FB085F2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E190D-7F0F-4AF7-B600-2687E77F7DEA}" type="datetimeFigureOut">
              <a:rPr lang="en-US" smtClean="0"/>
              <a:t>2/1/2013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85A22168-FE19-4396-BCB7-A1C0FB085F21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E190D-7F0F-4AF7-B600-2687E77F7DEA}" type="datetimeFigureOut">
              <a:rPr lang="en-US" smtClean="0"/>
              <a:t>2/1/2013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A22168-FE19-4396-BCB7-A1C0FB085F2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E190D-7F0F-4AF7-B600-2687E77F7DEA}" type="datetimeFigureOut">
              <a:rPr lang="en-US" smtClean="0"/>
              <a:t>2/1/2013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A22168-FE19-4396-BCB7-A1C0FB085F2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E190D-7F0F-4AF7-B600-2687E77F7DEA}" type="datetimeFigureOut">
              <a:rPr lang="en-US" smtClean="0"/>
              <a:t>2/1/2013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A22168-FE19-4396-BCB7-A1C0FB085F2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E190D-7F0F-4AF7-B600-2687E77F7DEA}" type="datetimeFigureOut">
              <a:rPr lang="en-US" smtClean="0"/>
              <a:t>2/1/2013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A22168-FE19-4396-BCB7-A1C0FB085F2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E190D-7F0F-4AF7-B600-2687E77F7DEA}" type="datetimeFigureOut">
              <a:rPr lang="en-US" smtClean="0"/>
              <a:t>2/1/2013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A22168-FE19-4396-BCB7-A1C0FB085F2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E190D-7F0F-4AF7-B600-2687E77F7DEA}" type="datetimeFigureOut">
              <a:rPr lang="en-US" smtClean="0"/>
              <a:t>2/1/2013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A22168-FE19-4396-BCB7-A1C0FB085F2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6E190D-7F0F-4AF7-B600-2687E77F7DEA}" type="datetimeFigureOut">
              <a:rPr lang="en-US" smtClean="0"/>
              <a:t>2/1/2013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85A22168-FE19-4396-BCB7-A1C0FB085F21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Direct &amp; Indirect Object Pronouns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French 2 | </a:t>
            </a:r>
            <a:r>
              <a:rPr lang="en-US" dirty="0" err="1" smtClean="0"/>
              <a:t>Alaura</a:t>
            </a:r>
            <a:r>
              <a:rPr lang="en-US" dirty="0" smtClean="0"/>
              <a:t> R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86816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13674515"/>
              </p:ext>
            </p:extLst>
          </p:nvPr>
        </p:nvGraphicFramePr>
        <p:xfrm>
          <a:off x="268938" y="938098"/>
          <a:ext cx="4303062" cy="265074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51531"/>
                <a:gridCol w="2151531"/>
              </a:tblGrid>
              <a:tr h="344310">
                <a:tc>
                  <a:txBody>
                    <a:bodyPr/>
                    <a:lstStyle/>
                    <a:p>
                      <a:r>
                        <a:rPr lang="en-US" dirty="0" smtClean="0"/>
                        <a:t>French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English</a:t>
                      </a:r>
                      <a:endParaRPr lang="en-US" dirty="0"/>
                    </a:p>
                  </a:txBody>
                  <a:tcPr/>
                </a:tc>
              </a:tr>
              <a:tr h="344310">
                <a:tc>
                  <a:txBody>
                    <a:bodyPr/>
                    <a:lstStyle/>
                    <a:p>
                      <a:r>
                        <a:rPr lang="en-US" dirty="0" smtClean="0"/>
                        <a:t>Me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To Me</a:t>
                      </a:r>
                      <a:endParaRPr lang="en-US" dirty="0"/>
                    </a:p>
                  </a:txBody>
                  <a:tcPr/>
                </a:tc>
              </a:tr>
              <a:tr h="34431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Te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To You </a:t>
                      </a:r>
                      <a:endParaRPr lang="en-US" dirty="0"/>
                    </a:p>
                  </a:txBody>
                  <a:tcPr/>
                </a:tc>
              </a:tr>
              <a:tr h="34431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Lui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To Him/Her/It</a:t>
                      </a:r>
                      <a:endParaRPr lang="en-US" dirty="0"/>
                    </a:p>
                  </a:txBody>
                  <a:tcPr/>
                </a:tc>
              </a:tr>
              <a:tr h="344310">
                <a:tc>
                  <a:txBody>
                    <a:bodyPr/>
                    <a:lstStyle/>
                    <a:p>
                      <a:r>
                        <a:rPr lang="en-US" dirty="0" smtClean="0"/>
                        <a:t>Nous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To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dirty="0" smtClean="0"/>
                        <a:t>Us</a:t>
                      </a:r>
                      <a:endParaRPr lang="en-US" dirty="0"/>
                    </a:p>
                  </a:txBody>
                  <a:tcPr/>
                </a:tc>
              </a:tr>
              <a:tr h="34431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Vous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To You</a:t>
                      </a:r>
                      <a:endParaRPr lang="en-US" dirty="0"/>
                    </a:p>
                  </a:txBody>
                  <a:tcPr/>
                </a:tc>
              </a:tr>
              <a:tr h="456183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Leur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To Them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13523987"/>
              </p:ext>
            </p:extLst>
          </p:nvPr>
        </p:nvGraphicFramePr>
        <p:xfrm>
          <a:off x="4572000" y="3733800"/>
          <a:ext cx="4191000" cy="2667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5500"/>
                <a:gridCol w="2095500"/>
              </a:tblGrid>
              <a:tr h="381000">
                <a:tc>
                  <a:txBody>
                    <a:bodyPr/>
                    <a:lstStyle/>
                    <a:p>
                      <a:r>
                        <a:rPr lang="en-US" dirty="0" smtClean="0"/>
                        <a:t>French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English</a:t>
                      </a:r>
                      <a:endParaRPr lang="en-US" dirty="0"/>
                    </a:p>
                  </a:txBody>
                  <a:tcPr/>
                </a:tc>
              </a:tr>
              <a:tr h="381000">
                <a:tc>
                  <a:txBody>
                    <a:bodyPr/>
                    <a:lstStyle/>
                    <a:p>
                      <a:r>
                        <a:rPr lang="en-US" dirty="0" smtClean="0"/>
                        <a:t>Me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To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dirty="0" smtClean="0"/>
                        <a:t>Me</a:t>
                      </a:r>
                      <a:endParaRPr lang="en-US" dirty="0"/>
                    </a:p>
                  </a:txBody>
                  <a:tcPr/>
                </a:tc>
              </a:tr>
              <a:tr h="38100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Te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To</a:t>
                      </a:r>
                      <a:r>
                        <a:rPr lang="en-US" baseline="0" dirty="0" smtClean="0"/>
                        <a:t> You</a:t>
                      </a:r>
                      <a:endParaRPr lang="en-US" dirty="0"/>
                    </a:p>
                  </a:txBody>
                  <a:tcPr/>
                </a:tc>
              </a:tr>
              <a:tr h="381000">
                <a:tc>
                  <a:txBody>
                    <a:bodyPr/>
                    <a:lstStyle/>
                    <a:p>
                      <a:r>
                        <a:rPr lang="en-US" dirty="0" smtClean="0"/>
                        <a:t>Le/L’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To Him/Her/It</a:t>
                      </a:r>
                      <a:endParaRPr lang="en-US" dirty="0"/>
                    </a:p>
                  </a:txBody>
                  <a:tcPr/>
                </a:tc>
              </a:tr>
              <a:tr h="381000">
                <a:tc>
                  <a:txBody>
                    <a:bodyPr/>
                    <a:lstStyle/>
                    <a:p>
                      <a:r>
                        <a:rPr lang="en-US" dirty="0" smtClean="0"/>
                        <a:t>Nous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To Us</a:t>
                      </a:r>
                      <a:endParaRPr lang="en-US" dirty="0"/>
                    </a:p>
                  </a:txBody>
                  <a:tcPr/>
                </a:tc>
              </a:tr>
              <a:tr h="38100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Vous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To You</a:t>
                      </a:r>
                      <a:endParaRPr lang="en-US" dirty="0"/>
                    </a:p>
                  </a:txBody>
                  <a:tcPr/>
                </a:tc>
              </a:tr>
              <a:tr h="381000">
                <a:tc>
                  <a:txBody>
                    <a:bodyPr/>
                    <a:lstStyle/>
                    <a:p>
                      <a:r>
                        <a:rPr lang="en-US" dirty="0" smtClean="0"/>
                        <a:t>Les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To Them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4800600" y="2819400"/>
            <a:ext cx="3733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/>
              <a:t>Direct </a:t>
            </a:r>
            <a:endParaRPr lang="en-US" sz="4400" dirty="0"/>
          </a:p>
        </p:txBody>
      </p:sp>
      <p:sp>
        <p:nvSpPr>
          <p:cNvPr id="7" name="TextBox 6"/>
          <p:cNvSpPr txBox="1"/>
          <p:nvPr/>
        </p:nvSpPr>
        <p:spPr>
          <a:xfrm>
            <a:off x="304800" y="228600"/>
            <a:ext cx="40386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/>
              <a:t>Indirect</a:t>
            </a: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826549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Where do you place the direct &amp; Indirect Pronouns?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Direct Pronouns: The direct object is the </a:t>
            </a:r>
            <a:r>
              <a:rPr lang="en-US" sz="2800" b="1" dirty="0" smtClean="0"/>
              <a:t>person or thing</a:t>
            </a:r>
            <a:r>
              <a:rPr lang="en-US" sz="2800" dirty="0" smtClean="0"/>
              <a:t> that receives the action of the verb in a sentence. </a:t>
            </a:r>
          </a:p>
          <a:p>
            <a:endParaRPr lang="en-US" sz="2800" dirty="0"/>
          </a:p>
          <a:p>
            <a:r>
              <a:rPr lang="en-US" sz="2800" dirty="0" smtClean="0"/>
              <a:t>Indirect Pronouns: The indirect objects can only be used for persons and are those people in a sentence to </a:t>
            </a:r>
            <a:r>
              <a:rPr lang="en-US" sz="2800" b="1" dirty="0" smtClean="0"/>
              <a:t>whom the action </a:t>
            </a:r>
            <a:r>
              <a:rPr lang="en-US" sz="2800" dirty="0" smtClean="0"/>
              <a:t>of the verb occurs. </a:t>
            </a:r>
          </a:p>
          <a:p>
            <a:endParaRPr lang="en-US" sz="2800" dirty="0"/>
          </a:p>
          <a:p>
            <a:pPr algn="ctr">
              <a:buFont typeface="Wingdings" pitchFamily="2" charset="2"/>
              <a:buChar char="v"/>
            </a:pPr>
            <a:r>
              <a:rPr lang="en-US" sz="2800" dirty="0" smtClean="0"/>
              <a:t>The pronoun is placed in front of the verb. </a:t>
            </a:r>
          </a:p>
          <a:p>
            <a:endParaRPr lang="en-US" sz="2800" dirty="0" smtClean="0"/>
          </a:p>
          <a:p>
            <a:endParaRPr lang="en-US" sz="2800" dirty="0" smtClean="0"/>
          </a:p>
        </p:txBody>
      </p:sp>
    </p:spTree>
    <p:extLst>
      <p:ext uri="{BB962C8B-B14F-4D97-AF65-F5344CB8AC3E}">
        <p14:creationId xmlns:p14="http://schemas.microsoft.com/office/powerpoint/2010/main" val="16592170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6225"/>
            <a:ext cx="8229600" cy="1143000"/>
          </a:xfrm>
        </p:spPr>
        <p:txBody>
          <a:bodyPr/>
          <a:lstStyle/>
          <a:p>
            <a:r>
              <a:rPr lang="en-US" dirty="0" smtClean="0"/>
              <a:t>Examples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228600" y="1419225"/>
            <a:ext cx="8610600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Passé </a:t>
            </a:r>
            <a:r>
              <a:rPr lang="en-US" sz="2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Composé</a:t>
            </a: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000" dirty="0" smtClean="0"/>
              <a:t>Je </a:t>
            </a:r>
            <a:r>
              <a:rPr lang="en-US" sz="2000" dirty="0" err="1" smtClean="0"/>
              <a:t>t’ai</a:t>
            </a:r>
            <a:r>
              <a:rPr lang="en-US" sz="2000" dirty="0" smtClean="0"/>
              <a:t> </a:t>
            </a:r>
            <a:r>
              <a:rPr lang="en-US" sz="2000" dirty="0" err="1" smtClean="0"/>
              <a:t>regardé</a:t>
            </a:r>
            <a:r>
              <a:rPr lang="en-US" sz="2000" dirty="0" smtClean="0"/>
              <a:t>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000" dirty="0" smtClean="0"/>
              <a:t>Je </a:t>
            </a:r>
            <a:r>
              <a:rPr lang="en-US" sz="2000" dirty="0" err="1" smtClean="0"/>
              <a:t>lui</a:t>
            </a:r>
            <a:r>
              <a:rPr lang="en-US" sz="2000" dirty="0" smtClean="0"/>
              <a:t> </a:t>
            </a:r>
            <a:r>
              <a:rPr lang="en-US" sz="2000" dirty="0" err="1" smtClean="0"/>
              <a:t>ai</a:t>
            </a:r>
            <a:r>
              <a:rPr lang="en-US" sz="2000" dirty="0" smtClean="0"/>
              <a:t> </a:t>
            </a:r>
            <a:r>
              <a:rPr lang="en-US" sz="2000" dirty="0" err="1" smtClean="0"/>
              <a:t>parlé</a:t>
            </a:r>
            <a:r>
              <a:rPr lang="en-US" dirty="0" smtClean="0"/>
              <a:t>.</a:t>
            </a:r>
          </a:p>
          <a:p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Present Tense: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000" dirty="0" smtClean="0"/>
              <a:t>Je </a:t>
            </a:r>
            <a:r>
              <a:rPr lang="en-US" sz="2000" dirty="0" err="1" smtClean="0"/>
              <a:t>te</a:t>
            </a:r>
            <a:r>
              <a:rPr lang="en-US" sz="2000" dirty="0" smtClean="0"/>
              <a:t> </a:t>
            </a:r>
            <a:r>
              <a:rPr lang="en-US" sz="2000" dirty="0" err="1" smtClean="0"/>
              <a:t>regarde</a:t>
            </a:r>
            <a:r>
              <a:rPr lang="en-US" sz="2000" dirty="0" smtClean="0"/>
              <a:t>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000" dirty="0" smtClean="0"/>
              <a:t>Je </a:t>
            </a:r>
            <a:r>
              <a:rPr lang="en-US" sz="2000" dirty="0" err="1" smtClean="0"/>
              <a:t>lui</a:t>
            </a:r>
            <a:r>
              <a:rPr lang="en-US" sz="2000" dirty="0" smtClean="0"/>
              <a:t> </a:t>
            </a:r>
            <a:r>
              <a:rPr lang="en-US" sz="2000" dirty="0" err="1" smtClean="0"/>
              <a:t>parle</a:t>
            </a:r>
            <a:r>
              <a:rPr lang="en-US" sz="2000" dirty="0" smtClean="0"/>
              <a:t>.</a:t>
            </a:r>
          </a:p>
          <a:p>
            <a:endParaRPr lang="en-US" sz="2400" dirty="0"/>
          </a:p>
          <a:p>
            <a:r>
              <a:rPr lang="en-US" sz="2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Imparfait</a:t>
            </a: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000" dirty="0" smtClean="0"/>
              <a:t>Je </a:t>
            </a:r>
            <a:r>
              <a:rPr lang="en-US" sz="2000" dirty="0" err="1" smtClean="0"/>
              <a:t>te</a:t>
            </a:r>
            <a:r>
              <a:rPr lang="en-US" sz="2000" dirty="0" smtClean="0"/>
              <a:t> </a:t>
            </a:r>
            <a:r>
              <a:rPr lang="en-US" sz="2000" dirty="0" err="1" smtClean="0"/>
              <a:t>regardais</a:t>
            </a:r>
            <a:r>
              <a:rPr lang="en-US" sz="2000" dirty="0" smtClean="0"/>
              <a:t>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000" dirty="0" smtClean="0"/>
              <a:t>Je </a:t>
            </a:r>
            <a:r>
              <a:rPr lang="en-US" sz="2000" dirty="0" err="1" smtClean="0"/>
              <a:t>lui</a:t>
            </a:r>
            <a:r>
              <a:rPr lang="en-US" sz="2000" dirty="0" smtClean="0"/>
              <a:t> </a:t>
            </a:r>
            <a:r>
              <a:rPr lang="en-US" sz="2000" dirty="0" err="1" smtClean="0"/>
              <a:t>parlais</a:t>
            </a:r>
            <a:r>
              <a:rPr lang="en-US" sz="2000" dirty="0" smtClean="0"/>
              <a:t>.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208691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48</TotalTime>
  <Words>157</Words>
  <Application>Microsoft Office PowerPoint</Application>
  <PresentationFormat>On-screen Show (4:3)</PresentationFormat>
  <Paragraphs>50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Apex</vt:lpstr>
      <vt:lpstr>Direct &amp; Indirect Object Pronouns</vt:lpstr>
      <vt:lpstr>PowerPoint Presentation</vt:lpstr>
      <vt:lpstr>Where do you place the direct &amp; Indirect Pronouns?</vt:lpstr>
      <vt:lpstr>Examples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Direct &amp; Indirect Object Pronouns</dc:title>
  <dc:creator>PNHS Student</dc:creator>
  <cp:lastModifiedBy>PNHS Student</cp:lastModifiedBy>
  <cp:revision>5</cp:revision>
  <dcterms:created xsi:type="dcterms:W3CDTF">2013-01-29T12:26:50Z</dcterms:created>
  <dcterms:modified xsi:type="dcterms:W3CDTF">2013-02-01T12:43:05Z</dcterms:modified>
</cp:coreProperties>
</file>